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6903A7D-DA30-4FD1-B7E1-F718237658B3}">
  <a:tblStyle styleId="{76903A7D-DA30-4FD1-B7E1-F718237658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9dcb18f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9dcb18f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9dcb18f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9dcb18f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bb5d7685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bb5d7685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bb5d7685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bb5d7685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bb5d7685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bb5d768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bb5d7685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bb5d7685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9dcb18f1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9dcb18f1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dcb18f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dcb18f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9dcb18f1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9dcb18f1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dcb18f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dcb18f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9dcb18f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9dcb18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dcb18f1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dcb18f1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bb5d7685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bb5d7685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bb5d768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bb5d768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9dcb18f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9dcb18f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bb5d768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bb5d768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bb5d768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bb5d768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bb5d7685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bb5d7685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bb5d768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bb5d768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dcb18f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dcb18f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Adverarial Nets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Objective Function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0" y="266700"/>
            <a:ext cx="909637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train GANs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819900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training GAN so hard?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277550" y="1159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Non-convergence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Optimization algorithms often approach a saddle point or local minimum rather than a global minimum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Game solving algorithms may not approach an equilibrium at all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/>
              <a:t>is </a:t>
            </a:r>
            <a:r>
              <a:rPr lang="en"/>
              <a:t>training </a:t>
            </a:r>
            <a:r>
              <a:rPr lang="en"/>
              <a:t>GAN</a:t>
            </a:r>
            <a:r>
              <a:rPr lang="en"/>
              <a:t> so hard?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Mode Collapse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50" y="1632575"/>
            <a:ext cx="8381247" cy="26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33"/>
            <a:ext cx="9144000" cy="4852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training GAN so hard?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Problems with Counting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75" y="1694025"/>
            <a:ext cx="4786585" cy="29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Applications: </a:t>
            </a:r>
            <a:r>
              <a:rPr lang="en" sz="1800">
                <a:solidFill>
                  <a:schemeClr val="dk2"/>
                </a:solidFill>
              </a:rPr>
              <a:t>Pixel DT GAN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25" y="1017725"/>
            <a:ext cx="7696200" cy="39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941900" y="4698600"/>
            <a:ext cx="4202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https://arxiv.org/pdf/1711.02231.pdf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489" y="0"/>
            <a:ext cx="59310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75353"/>
            <a:ext cx="9144000" cy="139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50" y="1712375"/>
            <a:ext cx="8458900" cy="24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Generative Models?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Realistic samples</a:t>
            </a:r>
            <a:r>
              <a:rPr lang="en"/>
              <a:t> for artwork, super-resolution, colorization,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Generative models of time-series data can be used for simulation and planning (reinforcement learning applications!).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Training generative models can also enable inference of latent representations that can be useful as general features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 transfer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325"/>
            <a:ext cx="8520602" cy="36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StackGAN</a:t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2173725" y="545675"/>
            <a:ext cx="8520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https://arxiv.org/pdf/1612.03242v1.pdf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00" y="1017725"/>
            <a:ext cx="8680598" cy="390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Why Generative Models?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152475"/>
            <a:ext cx="8832300" cy="25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099"/>
            <a:ext cx="9144001" cy="3414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" name="Google Shape;88;p18"/>
          <p:cNvGraphicFramePr/>
          <p:nvPr/>
        </p:nvGraphicFramePr>
        <p:xfrm>
          <a:off x="311700" y="123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{76903A7D-DA30-4FD1-B7E1-F718237658B3}</a:tableStyleId>
              </a:tblPr>
              <a:tblGrid>
                <a:gridCol w="611500"/>
                <a:gridCol w="2946725"/>
                <a:gridCol w="2832225"/>
                <a:gridCol w="2130150"/>
              </a:tblGrid>
              <a:tr h="52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PixelRNN/PixelCNN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220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Explicit likelihood of training data gives good evaluation metric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Good samples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Principled approach to generative models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Feature representation for other tasks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Beautiful, state-of-the-art samples!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63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</a:t>
                      </a:r>
                      <a:r>
                        <a:rPr lang="en"/>
                        <a:t>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Sequential generation =&gt; slow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Maximizes lower bound of likelihood: okay, but not as good evaluation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Samples blurrier and lower quality compared to state-of-the-art (GANs)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Trickier / more unstable to train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-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Can’t solve inference queries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025" y="1152463"/>
            <a:ext cx="3461275" cy="34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36925"/>
            <a:ext cx="3347050" cy="34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75" y="437175"/>
            <a:ext cx="8520602" cy="426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GANs: Two-player game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1196588"/>
            <a:ext cx="8886825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